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12"/>
  </p:notesMasterIdLst>
  <p:sldIdLst>
    <p:sldId id="256" r:id="rId2"/>
    <p:sldId id="260" r:id="rId3"/>
    <p:sldId id="257" r:id="rId4"/>
    <p:sldId id="258" r:id="rId5"/>
    <p:sldId id="264" r:id="rId6"/>
    <p:sldId id="259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2">
        <a:lumMod val="60000"/>
        <a:lumOff val="40000"/>
      </a:schemeClr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sv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A8ED5-BEF7-4C69-9835-20F970715A6A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975442-0501-4838-892E-9CC537CDB8A9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54663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2560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21621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71129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009951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544046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05379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3510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068789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94833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26684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829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57553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62682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20864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02369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2116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7090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0CA835D-4298-4E56-88A0-BF38A947BE90}" type="datetimeFigureOut">
              <a:rPr lang="en-AU" smtClean="0"/>
              <a:t>6/06/2018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51BC21D-D077-471E-A897-3E29F0C2590E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338249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St_Kilda,_Victoria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athconnections.wikispaces.com/Participating+Schools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30350873/android-element-similar-to-map-element-in-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Lovebirds_on_a_perch-8b.jpg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SGK_zerogravity.jpg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brick building&#10;&#10;Description generated with very high confidence">
            <a:extLst>
              <a:ext uri="{FF2B5EF4-FFF2-40B4-BE49-F238E27FC236}">
                <a16:creationId xmlns:a16="http://schemas.microsoft.com/office/drawing/2014/main" id="{9812CE12-8123-493F-AD8D-72B381CFD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01217" y="1220227"/>
            <a:ext cx="5450437" cy="40878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31E0E1-3651-482F-B00A-A39DC0E993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2710" y="628617"/>
            <a:ext cx="3971902" cy="3028983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rgbClr val="00B0F0"/>
                </a:solidFill>
              </a:rPr>
              <a:t>Science</a:t>
            </a:r>
            <a:r>
              <a:rPr lang="en-AU" dirty="0">
                <a:solidFill>
                  <a:srgbClr val="FFFFFF"/>
                </a:solidFill>
              </a:rPr>
              <a:t> fair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F29D0A-BFCF-44A3-9569-893B4BA154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2709" y="3843868"/>
            <a:ext cx="2827315" cy="1564744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rgbClr val="0F496F"/>
                </a:solidFill>
              </a:rPr>
              <a:t>Exploring experiments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742FA-0DCA-4FC9-A9D9-0789E1A38B51}"/>
              </a:ext>
            </a:extLst>
          </p:cNvPr>
          <p:cNvSpPr txBox="1"/>
          <p:nvPr/>
        </p:nvSpPr>
        <p:spPr>
          <a:xfrm>
            <a:off x="5275343" y="5107999"/>
            <a:ext cx="127631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AU" sz="700" dirty="0">
                <a:solidFill>
                  <a:srgbClr val="FFFFFF"/>
                </a:solidFill>
              </a:rPr>
              <a:t>Kilda park </a:t>
            </a:r>
            <a:r>
              <a:rPr lang="en-AU" sz="700">
                <a:solidFill>
                  <a:srgbClr val="FFFFFF"/>
                </a:solidFill>
              </a:rPr>
              <a:t>primary school</a:t>
            </a:r>
            <a:endParaRPr lang="en-AU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0113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5494F2-2991-4DD3-BAD1-7EE6055A2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AU" sz="3200" dirty="0">
                <a:solidFill>
                  <a:srgbClr val="FFFFFF"/>
                </a:solidFill>
              </a:rPr>
              <a:t>2 things to figure out thanks for participating!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DB5942-A286-42B9-A39B-243588A332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516688" y="-1"/>
            <a:ext cx="4754562" cy="6857999"/>
          </a:xfrm>
        </p:spPr>
      </p:pic>
    </p:spTree>
    <p:extLst>
      <p:ext uri="{BB962C8B-B14F-4D97-AF65-F5344CB8AC3E}">
        <p14:creationId xmlns:p14="http://schemas.microsoft.com/office/powerpoint/2010/main" val="1368733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AB86B-F080-40BD-8391-EE981453C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46756"/>
            <a:ext cx="8534400" cy="1432873"/>
          </a:xfrm>
        </p:spPr>
        <p:txBody>
          <a:bodyPr/>
          <a:lstStyle/>
          <a:p>
            <a:r>
              <a:rPr lang="en-AU" dirty="0"/>
              <a:t>Contents: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2DD4D-B83B-4DBF-A3C2-F4CD167C2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508289"/>
            <a:ext cx="8534400" cy="5109327"/>
          </a:xfrm>
        </p:spPr>
        <p:txBody>
          <a:bodyPr/>
          <a:lstStyle/>
          <a:p>
            <a:r>
              <a:rPr lang="en-AU" dirty="0"/>
              <a:t>The solar system	   ……………………………………………….1</a:t>
            </a:r>
          </a:p>
          <a:p>
            <a:r>
              <a:rPr lang="en-AU" dirty="0"/>
              <a:t>The electricity       ….............................................................. 2</a:t>
            </a:r>
          </a:p>
          <a:p>
            <a:r>
              <a:rPr lang="en-AU" dirty="0"/>
              <a:t>Gravity and no gravity    ……………………………………....3</a:t>
            </a:r>
          </a:p>
        </p:txBody>
      </p:sp>
    </p:spTree>
    <p:extLst>
      <p:ext uri="{BB962C8B-B14F-4D97-AF65-F5344CB8AC3E}">
        <p14:creationId xmlns:p14="http://schemas.microsoft.com/office/powerpoint/2010/main" val="786288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879E59F3-4C8D-4A24-AEEE-025E918A26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5F15FF-8E97-49AE-A92A-06E3E012C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AU" sz="3600" dirty="0"/>
              <a:t>The solar system 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31E48F55-2592-45F9-A108-0A44628BA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684" y="3168502"/>
            <a:ext cx="3689497" cy="134275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/>
              <a:t>What do you think about solar system.</a:t>
            </a:r>
          </a:p>
          <a:p>
            <a:pPr marL="0" indent="0">
              <a:buNone/>
            </a:pPr>
            <a:r>
              <a:rPr lang="en-US" sz="1800" dirty="0"/>
              <a:t>How did all the planets appear In this world.</a:t>
            </a:r>
          </a:p>
        </p:txBody>
      </p:sp>
    </p:spTree>
    <p:extLst>
      <p:ext uri="{BB962C8B-B14F-4D97-AF65-F5344CB8AC3E}">
        <p14:creationId xmlns:p14="http://schemas.microsoft.com/office/powerpoint/2010/main" val="226231289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9F3A3-50B7-42CA-B370-D50F806CB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Questions on the top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829BF-B022-4AFA-8DAC-33BE9C23A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How many planets is their.</a:t>
            </a:r>
          </a:p>
          <a:p>
            <a:r>
              <a:rPr lang="en-AU" dirty="0"/>
              <a:t>What are the names of the planets</a:t>
            </a:r>
          </a:p>
        </p:txBody>
      </p:sp>
    </p:spTree>
    <p:extLst>
      <p:ext uri="{BB962C8B-B14F-4D97-AF65-F5344CB8AC3E}">
        <p14:creationId xmlns:p14="http://schemas.microsoft.com/office/powerpoint/2010/main" val="78987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E95C2-49F8-45CF-A8B6-E0134FBA9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1" y="4473679"/>
            <a:ext cx="9552558" cy="123325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Solar system is done.</a:t>
            </a:r>
          </a:p>
        </p:txBody>
      </p:sp>
      <p:pic>
        <p:nvPicPr>
          <p:cNvPr id="7" name="Content Placeholder 6" descr="A colorful bird perched on a branch&#10;&#10;Description generated with very high confidence">
            <a:extLst>
              <a:ext uri="{FF2B5EF4-FFF2-40B4-BE49-F238E27FC236}">
                <a16:creationId xmlns:a16="http://schemas.microsoft.com/office/drawing/2014/main" id="{EBB31329-C098-44AC-AAE7-C472280E54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61535" y="1127753"/>
            <a:ext cx="4201297" cy="2804365"/>
          </a:xfrm>
          <a:prstGeom prst="rect">
            <a:avLst/>
          </a:prstGeom>
        </p:spPr>
      </p:pic>
      <p:pic>
        <p:nvPicPr>
          <p:cNvPr id="51" name="Content Placeholder 4" descr="Right Pointing Backhand Index ">
            <a:extLst>
              <a:ext uri="{FF2B5EF4-FFF2-40B4-BE49-F238E27FC236}">
                <a16:creationId xmlns:a16="http://schemas.microsoft.com/office/drawing/2014/main" id="{9903D11E-CD5E-4B43-8BD2-A2E404B6E0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95548" y="995767"/>
            <a:ext cx="3048103" cy="30481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98C51F-723E-426B-8D35-E86CE07518B8}"/>
              </a:ext>
            </a:extLst>
          </p:cNvPr>
          <p:cNvSpPr txBox="1"/>
          <p:nvPr/>
        </p:nvSpPr>
        <p:spPr>
          <a:xfrm>
            <a:off x="3828437" y="3732063"/>
            <a:ext cx="1534395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AU" sz="700" dirty="0">
                <a:solidFill>
                  <a:srgbClr val="FFFFFF"/>
                </a:solidFill>
              </a:rPr>
              <a:t>Created in 2018 by Sovann Sok</a:t>
            </a:r>
          </a:p>
        </p:txBody>
      </p:sp>
    </p:spTree>
    <p:extLst>
      <p:ext uri="{BB962C8B-B14F-4D97-AF65-F5344CB8AC3E}">
        <p14:creationId xmlns:p14="http://schemas.microsoft.com/office/powerpoint/2010/main" val="1135775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958CD-66D6-4998-983F-3E2EE65C0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6965285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The electricity</a:t>
            </a:r>
            <a:br>
              <a:rPr lang="en-US" sz="4800" dirty="0"/>
            </a:br>
            <a:r>
              <a:rPr lang="en-US" sz="1600" dirty="0">
                <a:latin typeface="Bahnschrift Light" panose="020B0502040204020203" pitchFamily="34" charset="0"/>
              </a:rPr>
              <a:t>try some electricity</a:t>
            </a:r>
            <a:br>
              <a:rPr lang="en-US" sz="1600" dirty="0">
                <a:latin typeface="Bahnschrift Light" panose="020B0502040204020203" pitchFamily="34" charset="0"/>
              </a:rPr>
            </a:br>
            <a:r>
              <a:rPr lang="en-US" sz="1600" dirty="0">
                <a:latin typeface="Bahnschrift Light" panose="020B0502040204020203" pitchFamily="34" charset="0"/>
              </a:rPr>
              <a:t>play with electricity</a:t>
            </a:r>
          </a:p>
        </p:txBody>
      </p:sp>
      <p:pic>
        <p:nvPicPr>
          <p:cNvPr id="38" name="Content Placeholder 4">
            <a:extLst>
              <a:ext uri="{FF2B5EF4-FFF2-40B4-BE49-F238E27FC236}">
                <a16:creationId xmlns:a16="http://schemas.microsoft.com/office/drawing/2014/main" id="{83739C0C-1288-4991-995A-2438AFB329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813" y="2276761"/>
            <a:ext cx="457200" cy="432816"/>
          </a:xfrm>
          <a:prstGeom prst="rect">
            <a:avLst/>
          </a:prstGeom>
          <a:ln w="15875"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256823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8EE08-2B84-497F-BE84-700D46DEC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 fontScale="90000"/>
          </a:bodyPr>
          <a:lstStyle/>
          <a:p>
            <a:r>
              <a:rPr lang="en-AU" dirty="0"/>
              <a:t>Tips: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A357D58C-2D28-4D33-BF72-358329045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>
            <a:normAutofit fontScale="85000" lnSpcReduction="20000"/>
          </a:bodyPr>
          <a:lstStyle/>
          <a:p>
            <a:r>
              <a:rPr lang="en-AU" dirty="0">
                <a:solidFill>
                  <a:schemeClr val="tx1"/>
                </a:solidFill>
              </a:rPr>
              <a:t>Electricity has to make a circle and connected to each other.</a:t>
            </a:r>
          </a:p>
          <a:p>
            <a:r>
              <a:rPr lang="en-AU" dirty="0">
                <a:solidFill>
                  <a:schemeClr val="tx1"/>
                </a:solidFill>
              </a:rPr>
              <a:t>_____________________________________________</a:t>
            </a:r>
          </a:p>
          <a:p>
            <a:endParaRPr lang="en-AU" dirty="0">
              <a:solidFill>
                <a:schemeClr val="tx1"/>
              </a:solidFill>
            </a:endParaRPr>
          </a:p>
          <a:p>
            <a:r>
              <a:rPr lang="en-AU" dirty="0">
                <a:solidFill>
                  <a:schemeClr val="tx1"/>
                </a:solidFill>
              </a:rPr>
              <a:t>You need some battery to make wire works.</a:t>
            </a:r>
          </a:p>
          <a:p>
            <a:r>
              <a:rPr lang="en-AU" dirty="0">
                <a:solidFill>
                  <a:schemeClr val="tx1"/>
                </a:solidFill>
              </a:rPr>
              <a:t>_____________________________________________</a:t>
            </a:r>
          </a:p>
          <a:p>
            <a:endParaRPr lang="en-AU" dirty="0">
              <a:solidFill>
                <a:schemeClr val="tx1"/>
              </a:solidFill>
            </a:endParaRPr>
          </a:p>
          <a:p>
            <a:r>
              <a:rPr lang="en-AU" dirty="0">
                <a:solidFill>
                  <a:schemeClr val="tx1"/>
                </a:solidFill>
              </a:rPr>
              <a:t>You can get some satellite and connect wires to each other.</a:t>
            </a:r>
          </a:p>
          <a:p>
            <a:r>
              <a:rPr lang="en-AU" dirty="0">
                <a:solidFill>
                  <a:schemeClr val="tx1"/>
                </a:solidFill>
              </a:rPr>
              <a:t>_____________________________________________</a:t>
            </a:r>
          </a:p>
          <a:p>
            <a:endParaRPr lang="en-AU" dirty="0">
              <a:solidFill>
                <a:schemeClr val="tx1"/>
              </a:solidFill>
            </a:endParaRPr>
          </a:p>
          <a:p>
            <a:r>
              <a:rPr lang="en-AU" dirty="0">
                <a:solidFill>
                  <a:schemeClr val="tx1"/>
                </a:solidFill>
              </a:rPr>
              <a:t>The satellite can scan the sun when the sun goes though the satellite so the satellite active the battery to work</a:t>
            </a:r>
          </a:p>
          <a:p>
            <a:endParaRPr lang="en-AU" dirty="0">
              <a:solidFill>
                <a:schemeClr val="tx1"/>
              </a:solidFill>
            </a:endParaRPr>
          </a:p>
          <a:p>
            <a:endParaRPr lang="en-AU" dirty="0">
              <a:solidFill>
                <a:schemeClr val="tx1"/>
              </a:solidFill>
            </a:endParaRPr>
          </a:p>
          <a:p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836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Content Placeholder 20">
            <a:extLst>
              <a:ext uri="{FF2B5EF4-FFF2-40B4-BE49-F238E27FC236}">
                <a16:creationId xmlns:a16="http://schemas.microsoft.com/office/drawing/2014/main" id="{0ABF6FD8-5250-459C-9444-7E31F826A8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690" b="40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8A5268-44CF-4696-93F4-88623DF9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235" y="193124"/>
            <a:ext cx="8534400" cy="1507067"/>
          </a:xfrm>
        </p:spPr>
        <p:txBody>
          <a:bodyPr>
            <a:normAutofit/>
          </a:bodyPr>
          <a:lstStyle/>
          <a:p>
            <a:r>
              <a:rPr lang="en-AU" dirty="0"/>
              <a:t>gravity and no gravity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977CBAB7-2297-4009-B70D-8092DC097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691" y="1700191"/>
            <a:ext cx="8534400" cy="49577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Open the next page to see more results and learn more and see more things about no gravity and gravity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966D1A-409A-4E90-8C9D-A5AC488BB9EB}"/>
              </a:ext>
            </a:extLst>
          </p:cNvPr>
          <p:cNvSpPr txBox="1"/>
          <p:nvPr/>
        </p:nvSpPr>
        <p:spPr>
          <a:xfrm>
            <a:off x="9514633" y="6657945"/>
            <a:ext cx="268054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AU" sz="700" dirty="0">
                <a:solidFill>
                  <a:srgbClr val="FFFFFF"/>
                </a:solidFill>
                <a:hlinkClick r:id="rId3" tooltip="http://commons.wikimedia.org/wiki/File:SGK_zerogravity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AU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AU" sz="700" dirty="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AU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07948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B2DBD-0A24-4103-BD25-5FB571F92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05353"/>
            <a:ext cx="8534400" cy="1394118"/>
          </a:xfrm>
        </p:spPr>
        <p:txBody>
          <a:bodyPr/>
          <a:lstStyle/>
          <a:p>
            <a:r>
              <a:rPr lang="en-AU" dirty="0"/>
              <a:t>gravity and no gravity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EF1BE-30B1-4542-8F25-5128E21A6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799470"/>
            <a:ext cx="12192000" cy="5058529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1. Gravity is  you can’t float and drop and can’t fly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______________________________________________________________________________________________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2. No gravity is you can float and have fun and not unlucky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______________________________________________________________________________________________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3. No gravity is you can die without a space suit no gravity is out of space not in earth</a:t>
            </a:r>
          </a:p>
        </p:txBody>
      </p:sp>
    </p:spTree>
    <p:extLst>
      <p:ext uri="{BB962C8B-B14F-4D97-AF65-F5344CB8AC3E}">
        <p14:creationId xmlns:p14="http://schemas.microsoft.com/office/powerpoint/2010/main" val="3672435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141</TotalTime>
  <Words>219</Words>
  <Application>Microsoft Office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Bahnschrift Light</vt:lpstr>
      <vt:lpstr>Calibri</vt:lpstr>
      <vt:lpstr>Century Gothic</vt:lpstr>
      <vt:lpstr>Wingdings 3</vt:lpstr>
      <vt:lpstr>Slice</vt:lpstr>
      <vt:lpstr>Science fair</vt:lpstr>
      <vt:lpstr>Contents:</vt:lpstr>
      <vt:lpstr>The solar system </vt:lpstr>
      <vt:lpstr>Questions on the top</vt:lpstr>
      <vt:lpstr>Solar system is done.</vt:lpstr>
      <vt:lpstr>The electricity try some electricity play with electricity</vt:lpstr>
      <vt:lpstr>Tips:   </vt:lpstr>
      <vt:lpstr>gravity and no gravity</vt:lpstr>
      <vt:lpstr>gravity and no gravity</vt:lpstr>
      <vt:lpstr>2 things to figure out thanks for participating!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fair</dc:title>
  <dc:creator>Char Veasna</dc:creator>
  <cp:lastModifiedBy>Char Veasna</cp:lastModifiedBy>
  <cp:revision>17</cp:revision>
  <dcterms:created xsi:type="dcterms:W3CDTF">2018-06-01T23:32:33Z</dcterms:created>
  <dcterms:modified xsi:type="dcterms:W3CDTF">2018-06-06T08:38:34Z</dcterms:modified>
</cp:coreProperties>
</file>

<file path=docProps/thumbnail.jpeg>
</file>